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0583-9439-4B6F-AC9A-F848D8B1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4" y="424899"/>
            <a:ext cx="7034362" cy="4268965"/>
          </a:xfrm>
        </p:spPr>
        <p:txBody>
          <a:bodyPr>
            <a:normAutofit/>
          </a:bodyPr>
          <a:lstStyle/>
          <a:p>
            <a:r>
              <a:rPr lang="en-US" sz="5400" dirty="0"/>
              <a:t>Classifying </a:t>
            </a:r>
            <a:r>
              <a:rPr lang="en-US" sz="5400" dirty="0" err="1"/>
              <a:t>Nba</a:t>
            </a:r>
            <a:r>
              <a:rPr lang="en-US" sz="5400" dirty="0"/>
              <a:t> players by position based on yearly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0DA11-EA61-45BB-BDBD-AF5D77282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Inquiry by Brian Caterfino</a:t>
            </a:r>
          </a:p>
        </p:txBody>
      </p:sp>
      <p:sp>
        <p:nvSpPr>
          <p:cNvPr id="4" name="AutoShape 2" descr="Image result for nba dunk">
            <a:extLst>
              <a:ext uri="{FF2B5EF4-FFF2-40B4-BE49-F238E27FC236}">
                <a16:creationId xmlns:a16="http://schemas.microsoft.com/office/drawing/2014/main" id="{BFB6E214-8AAB-44F3-83BA-0B22446808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4638" y="1571625"/>
            <a:ext cx="65627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61BAF-5B85-4410-9395-13CFC99B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77" y="3690112"/>
            <a:ext cx="5178668" cy="29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C7CB-87B3-412D-B3F5-E53988D85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69" y="369570"/>
            <a:ext cx="4571183" cy="6013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Shooting 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Center</a:t>
            </a:r>
          </a:p>
          <a:p>
            <a:endParaRPr lang="en-US" dirty="0"/>
          </a:p>
          <a:p>
            <a:r>
              <a:rPr lang="en-US" sz="2800" b="1" i="0" u="sng" dirty="0"/>
              <a:t>Important Statistics</a:t>
            </a:r>
          </a:p>
          <a:p>
            <a:endParaRPr lang="en-US" sz="1100" b="1" i="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3P, 3PA, 3P% -  3 Point/ Attempts/ Percentage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TRB, ORB, DRB – Total/ Offensive/ Defensive Rebounds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AST, STL, BLK – Assists, Steals,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AST/TOV – Assist Turnover Ratio</a:t>
            </a:r>
          </a:p>
          <a:p>
            <a:endParaRPr lang="en-US" i="0" dirty="0"/>
          </a:p>
          <a:p>
            <a:endParaRPr lang="en-US" i="0" dirty="0"/>
          </a:p>
          <a:p>
            <a:endParaRPr lang="en-US" sz="2800" b="1" i="0" u="sng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2F3718-6C34-4A04-8C61-68002FA06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536" y="580585"/>
            <a:ext cx="7034362" cy="4268965"/>
          </a:xfrm>
        </p:spPr>
        <p:txBody>
          <a:bodyPr>
            <a:normAutofit/>
          </a:bodyPr>
          <a:lstStyle/>
          <a:p>
            <a:r>
              <a:rPr lang="en-US" sz="4800" dirty="0"/>
              <a:t>Important Background information</a:t>
            </a:r>
          </a:p>
        </p:txBody>
      </p:sp>
      <p:sp>
        <p:nvSpPr>
          <p:cNvPr id="7" name="AutoShape 2" descr="Image result for nba dunk">
            <a:extLst>
              <a:ext uri="{FF2B5EF4-FFF2-40B4-BE49-F238E27FC236}">
                <a16:creationId xmlns:a16="http://schemas.microsoft.com/office/drawing/2014/main" id="{0A174E64-4B84-4B1C-ABE7-A61102808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3562" y="3429000"/>
            <a:ext cx="3367454" cy="33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nba dunk">
            <a:extLst>
              <a:ext uri="{FF2B5EF4-FFF2-40B4-BE49-F238E27FC236}">
                <a16:creationId xmlns:a16="http://schemas.microsoft.com/office/drawing/2014/main" id="{EE91CB2C-07C5-4F0A-B051-87018AB5D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50570" y="4067908"/>
            <a:ext cx="1688122" cy="16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nba dunk">
            <a:extLst>
              <a:ext uri="{FF2B5EF4-FFF2-40B4-BE49-F238E27FC236}">
                <a16:creationId xmlns:a16="http://schemas.microsoft.com/office/drawing/2014/main" id="{19C18345-2245-4DF2-98B2-A6FE6D41B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D776-1FB5-4CB1-8247-1E7DD82D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5" y="2788261"/>
            <a:ext cx="5048249" cy="36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1286-45B5-4698-83DF-91F0961BC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4" y="378363"/>
            <a:ext cx="10305918" cy="4268965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The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7FCD2-1664-4FE7-A524-B984EFA46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914" y="2214433"/>
            <a:ext cx="9593740" cy="389622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Obtain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Scrub Data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Explore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Model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Interpret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1059A-6D91-4A61-BACA-B00E2259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90" y="2512845"/>
            <a:ext cx="3461231" cy="20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C9755-BD06-43CE-89DA-B6948FDBE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68" y="2390630"/>
            <a:ext cx="3115595" cy="2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9F06-B5A0-4BF4-82E1-B939AA1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16" y="313493"/>
            <a:ext cx="3833906" cy="495249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Selecting which stats to include in the model</a:t>
            </a:r>
            <a:br>
              <a:rPr lang="en-US" dirty="0">
                <a:latin typeface="Batang" panose="02030600000101010101" pitchFamily="18" charset="-127"/>
                <a:ea typeface="Batang" panose="02030600000101010101" pitchFamily="18" charset="-127"/>
                <a:cs typeface="Andalus" panose="02020603050405020304" pitchFamily="18" charset="-78"/>
              </a:rPr>
            </a:br>
            <a:br>
              <a:rPr lang="en-US" dirty="0">
                <a:latin typeface="Batang" panose="02030600000101010101" pitchFamily="18" charset="-127"/>
                <a:ea typeface="Batang" panose="02030600000101010101" pitchFamily="18" charset="-127"/>
                <a:cs typeface="Andalus" panose="02020603050405020304" pitchFamily="18" charset="-78"/>
              </a:rPr>
            </a:br>
            <a:endParaRPr lang="en-US" dirty="0">
              <a:latin typeface="Batang" panose="02030600000101010101" pitchFamily="18" charset="-127"/>
              <a:ea typeface="Batang" panose="02030600000101010101" pitchFamily="18" charset="-127"/>
              <a:cs typeface="Andalus" panose="02020603050405020304" pitchFamily="18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A27CD7-7336-4047-8CE3-F18BD5F2B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27" y="1592015"/>
            <a:ext cx="8365904" cy="49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0680-FE2E-4CDA-8E5E-7ADE8D9D093B}"/>
              </a:ext>
            </a:extLst>
          </p:cNvPr>
          <p:cNvSpPr txBox="1"/>
          <p:nvPr/>
        </p:nvSpPr>
        <p:spPr>
          <a:xfrm>
            <a:off x="172916" y="4704916"/>
            <a:ext cx="3588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Most important features:</a:t>
            </a:r>
          </a:p>
          <a:p>
            <a:endParaRPr lang="en-US" b="1" u="sng" dirty="0"/>
          </a:p>
          <a:p>
            <a:r>
              <a:rPr lang="en-US" dirty="0"/>
              <a:t>TRB, AST, ORB, AST/TOV, BLK</a:t>
            </a:r>
          </a:p>
          <a:p>
            <a:r>
              <a:rPr lang="en-US" dirty="0"/>
              <a:t>DRB, 3P, 3PA, 3P%, TOV</a:t>
            </a:r>
          </a:p>
        </p:txBody>
      </p:sp>
    </p:spTree>
    <p:extLst>
      <p:ext uri="{BB962C8B-B14F-4D97-AF65-F5344CB8AC3E}">
        <p14:creationId xmlns:p14="http://schemas.microsoft.com/office/powerpoint/2010/main" val="309689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DF0-9C89-4837-9D7F-DB96A27A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06" y="3653175"/>
            <a:ext cx="8296654" cy="328615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Does my classifier work better with 3 positions (Guard, Forward, Center) or all 5?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32F7F-2D49-408C-B02F-4094DDEA5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419" y="813456"/>
            <a:ext cx="8401429" cy="81915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Positions or 5 Positions? </a:t>
            </a:r>
          </a:p>
        </p:txBody>
      </p:sp>
    </p:spTree>
    <p:extLst>
      <p:ext uri="{BB962C8B-B14F-4D97-AF65-F5344CB8AC3E}">
        <p14:creationId xmlns:p14="http://schemas.microsoft.com/office/powerpoint/2010/main" val="250506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3336D6-A8EB-422D-BE8F-2C6A03B3755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53" y="844061"/>
            <a:ext cx="3789769" cy="24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CB4D8A-0885-4299-A789-28540E14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78" y="844061"/>
            <a:ext cx="3851122" cy="252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5AA93D-AC9B-4A1A-A9AB-D92F4D9740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213" y="3751126"/>
            <a:ext cx="3780095" cy="24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1F4034E-00EA-43F3-A787-637CE7609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78" y="3751126"/>
            <a:ext cx="3851122" cy="252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2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F6CA69-90DF-4C90-85C1-1B2E488DE8D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72" y="755904"/>
            <a:ext cx="3789769" cy="24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FBA328D-D7E3-4C5D-8750-570C1AC35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68" y="755904"/>
            <a:ext cx="3833907" cy="25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350E51-599C-4620-9E62-95086B71291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06" y="3562242"/>
            <a:ext cx="3780095" cy="24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59DEE0A-DA22-42B1-A68C-963680CAB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812" y="3562242"/>
            <a:ext cx="3833907" cy="25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8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68FF55-361D-46A0-BE51-5CB8D472344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06" y="844058"/>
            <a:ext cx="3789769" cy="24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04C241-E445-45B2-8519-E21273E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84" y="820255"/>
            <a:ext cx="4116097" cy="270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D403423-DA86-45EE-978B-D4ED733086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906" y="3622572"/>
            <a:ext cx="3780095" cy="24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7358D12-ECCE-4141-832A-AFD92174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01" y="3622572"/>
            <a:ext cx="3780095" cy="248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1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B476-86BC-4BDF-B3D8-4FF21F8E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643" y="325608"/>
            <a:ext cx="7034362" cy="4268965"/>
          </a:xfrm>
        </p:spPr>
        <p:txBody>
          <a:bodyPr>
            <a:normAutofit/>
          </a:bodyPr>
          <a:lstStyle/>
          <a:p>
            <a:r>
              <a:rPr lang="en-US" sz="6600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8C418-8723-4703-805F-AB410811B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642" y="2048608"/>
            <a:ext cx="8028711" cy="4483784"/>
          </a:xfrm>
        </p:spPr>
        <p:txBody>
          <a:bodyPr>
            <a:normAutofit/>
          </a:bodyPr>
          <a:lstStyle/>
          <a:p>
            <a:r>
              <a:rPr lang="en-US" dirty="0"/>
              <a:t>The most important non-colinear statistics in classifying position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ORB, 3P%, 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5 position classifier performs around 30% better than random selection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3 position classifier performs around 40% better than random selection</a:t>
            </a:r>
          </a:p>
          <a:p>
            <a:endParaRPr lang="en-US" dirty="0"/>
          </a:p>
          <a:p>
            <a:r>
              <a:rPr lang="en-US" dirty="0"/>
              <a:t>Yearly statistics are more accurate when classifying simplified positions (3) than all positions (5)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C54FD-A7AD-4936-B6DB-F58AFAD9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710" y="79132"/>
            <a:ext cx="3501290" cy="1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85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87</TotalTime>
  <Words>215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Batang</vt:lpstr>
      <vt:lpstr>Arial</vt:lpstr>
      <vt:lpstr>Century Schoolbook</vt:lpstr>
      <vt:lpstr>Corbel</vt:lpstr>
      <vt:lpstr>Times New Roman</vt:lpstr>
      <vt:lpstr>Headlines</vt:lpstr>
      <vt:lpstr>Classifying Nba players by position based on yearly statistics</vt:lpstr>
      <vt:lpstr>Important Background information</vt:lpstr>
      <vt:lpstr>The Process</vt:lpstr>
      <vt:lpstr>Selecting which stats to include in the model  </vt:lpstr>
      <vt:lpstr>Does my classifier work better with 3 positions (Guard, Forward, Center) or all 5? </vt:lpstr>
      <vt:lpstr>An ensemble of ensembles:  Which ensemble classifier performed best?</vt:lpstr>
      <vt:lpstr>An ensemble of ensembles:  Which ensemble classifier performed best?</vt:lpstr>
      <vt:lpstr>An ensemble of ensembles:  Which ensemble classifier performed best?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Nba players by position based on yearly statistics</dc:title>
  <dc:creator>Brian Caterfino</dc:creator>
  <cp:lastModifiedBy>Brian Caterfino</cp:lastModifiedBy>
  <cp:revision>8</cp:revision>
  <dcterms:created xsi:type="dcterms:W3CDTF">2019-01-15T21:44:15Z</dcterms:created>
  <dcterms:modified xsi:type="dcterms:W3CDTF">2019-01-22T19:31:39Z</dcterms:modified>
</cp:coreProperties>
</file>